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2" autoAdjust="0"/>
    <p:restoredTop sz="94660"/>
  </p:normalViewPr>
  <p:slideViewPr>
    <p:cSldViewPr snapToGrid="0">
      <p:cViewPr varScale="1">
        <p:scale>
          <a:sx n="42" d="100"/>
          <a:sy n="42" d="100"/>
        </p:scale>
        <p:origin x="40" y="1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DD2FC2-2571-53B9-D66A-E53861EF8C1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E2A8423-B24C-522C-998E-AD9BE5CBDC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082ED06-30E1-60BC-99E0-7C40BDFF3499}"/>
              </a:ext>
            </a:extLst>
          </p:cNvPr>
          <p:cNvSpPr>
            <a:spLocks noGrp="1"/>
          </p:cNvSpPr>
          <p:nvPr>
            <p:ph type="dt" sz="half" idx="10"/>
          </p:nvPr>
        </p:nvSpPr>
        <p:spPr/>
        <p:txBody>
          <a:bodyPr/>
          <a:lstStyle/>
          <a:p>
            <a:fld id="{31B13311-9209-4581-BAE0-73141571B4F8}" type="datetimeFigureOut">
              <a:rPr kumimoji="1" lang="ja-JP" altLang="en-US" smtClean="0"/>
              <a:t>2023/8/22</a:t>
            </a:fld>
            <a:endParaRPr kumimoji="1" lang="ja-JP" altLang="en-US"/>
          </a:p>
        </p:txBody>
      </p:sp>
      <p:sp>
        <p:nvSpPr>
          <p:cNvPr id="5" name="フッター プレースホルダー 4">
            <a:extLst>
              <a:ext uri="{FF2B5EF4-FFF2-40B4-BE49-F238E27FC236}">
                <a16:creationId xmlns:a16="http://schemas.microsoft.com/office/drawing/2014/main" id="{98CCD98C-428A-BA78-354C-A79A6DBCF3D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A39EECC-266A-DF0A-9D37-F339C80F0E4F}"/>
              </a:ext>
            </a:extLst>
          </p:cNvPr>
          <p:cNvSpPr>
            <a:spLocks noGrp="1"/>
          </p:cNvSpPr>
          <p:nvPr>
            <p:ph type="sldNum" sz="quarter" idx="12"/>
          </p:nvPr>
        </p:nvSpPr>
        <p:spPr/>
        <p:txBody>
          <a:bodyPr/>
          <a:lstStyle/>
          <a:p>
            <a:fld id="{0E922BC8-8F3B-4CAC-A342-FA6F2458F300}" type="slidenum">
              <a:rPr kumimoji="1" lang="ja-JP" altLang="en-US" smtClean="0"/>
              <a:t>‹#›</a:t>
            </a:fld>
            <a:endParaRPr kumimoji="1" lang="ja-JP" altLang="en-US"/>
          </a:p>
        </p:txBody>
      </p:sp>
    </p:spTree>
    <p:extLst>
      <p:ext uri="{BB962C8B-B14F-4D97-AF65-F5344CB8AC3E}">
        <p14:creationId xmlns:p14="http://schemas.microsoft.com/office/powerpoint/2010/main" val="123344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9D2EBB-AC9F-6757-82D1-DC48E628A25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C045B16-1DCA-8F3D-D012-EE25F28757E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63F30BE-2418-2A0F-D708-89C02BBCE136}"/>
              </a:ext>
            </a:extLst>
          </p:cNvPr>
          <p:cNvSpPr>
            <a:spLocks noGrp="1"/>
          </p:cNvSpPr>
          <p:nvPr>
            <p:ph type="dt" sz="half" idx="10"/>
          </p:nvPr>
        </p:nvSpPr>
        <p:spPr/>
        <p:txBody>
          <a:bodyPr/>
          <a:lstStyle/>
          <a:p>
            <a:fld id="{31B13311-9209-4581-BAE0-73141571B4F8}" type="datetimeFigureOut">
              <a:rPr kumimoji="1" lang="ja-JP" altLang="en-US" smtClean="0"/>
              <a:t>2023/8/22</a:t>
            </a:fld>
            <a:endParaRPr kumimoji="1" lang="ja-JP" altLang="en-US"/>
          </a:p>
        </p:txBody>
      </p:sp>
      <p:sp>
        <p:nvSpPr>
          <p:cNvPr id="5" name="フッター プレースホルダー 4">
            <a:extLst>
              <a:ext uri="{FF2B5EF4-FFF2-40B4-BE49-F238E27FC236}">
                <a16:creationId xmlns:a16="http://schemas.microsoft.com/office/drawing/2014/main" id="{89C4152C-D08A-62AF-1287-DA5A5B8F8FD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747E535-C3DB-0F67-77F0-8AD5A7D72BAB}"/>
              </a:ext>
            </a:extLst>
          </p:cNvPr>
          <p:cNvSpPr>
            <a:spLocks noGrp="1"/>
          </p:cNvSpPr>
          <p:nvPr>
            <p:ph type="sldNum" sz="quarter" idx="12"/>
          </p:nvPr>
        </p:nvSpPr>
        <p:spPr/>
        <p:txBody>
          <a:bodyPr/>
          <a:lstStyle/>
          <a:p>
            <a:fld id="{0E922BC8-8F3B-4CAC-A342-FA6F2458F300}" type="slidenum">
              <a:rPr kumimoji="1" lang="ja-JP" altLang="en-US" smtClean="0"/>
              <a:t>‹#›</a:t>
            </a:fld>
            <a:endParaRPr kumimoji="1" lang="ja-JP" altLang="en-US"/>
          </a:p>
        </p:txBody>
      </p:sp>
    </p:spTree>
    <p:extLst>
      <p:ext uri="{BB962C8B-B14F-4D97-AF65-F5344CB8AC3E}">
        <p14:creationId xmlns:p14="http://schemas.microsoft.com/office/powerpoint/2010/main" val="1727975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E2A530D-F759-23B7-AE8C-80D0918671D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66CBF31-550D-4429-D3CD-73F9DF8E867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3BE0F02-F474-9B92-2CCF-7A5EF1F9F27A}"/>
              </a:ext>
            </a:extLst>
          </p:cNvPr>
          <p:cNvSpPr>
            <a:spLocks noGrp="1"/>
          </p:cNvSpPr>
          <p:nvPr>
            <p:ph type="dt" sz="half" idx="10"/>
          </p:nvPr>
        </p:nvSpPr>
        <p:spPr/>
        <p:txBody>
          <a:bodyPr/>
          <a:lstStyle/>
          <a:p>
            <a:fld id="{31B13311-9209-4581-BAE0-73141571B4F8}" type="datetimeFigureOut">
              <a:rPr kumimoji="1" lang="ja-JP" altLang="en-US" smtClean="0"/>
              <a:t>2023/8/22</a:t>
            </a:fld>
            <a:endParaRPr kumimoji="1" lang="ja-JP" altLang="en-US"/>
          </a:p>
        </p:txBody>
      </p:sp>
      <p:sp>
        <p:nvSpPr>
          <p:cNvPr id="5" name="フッター プレースホルダー 4">
            <a:extLst>
              <a:ext uri="{FF2B5EF4-FFF2-40B4-BE49-F238E27FC236}">
                <a16:creationId xmlns:a16="http://schemas.microsoft.com/office/drawing/2014/main" id="{8AE2DF1C-9545-7BFF-8951-BD66107449E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9B21051-3BD3-1DB5-4845-F93D55A139B7}"/>
              </a:ext>
            </a:extLst>
          </p:cNvPr>
          <p:cNvSpPr>
            <a:spLocks noGrp="1"/>
          </p:cNvSpPr>
          <p:nvPr>
            <p:ph type="sldNum" sz="quarter" idx="12"/>
          </p:nvPr>
        </p:nvSpPr>
        <p:spPr/>
        <p:txBody>
          <a:bodyPr/>
          <a:lstStyle/>
          <a:p>
            <a:fld id="{0E922BC8-8F3B-4CAC-A342-FA6F2458F300}" type="slidenum">
              <a:rPr kumimoji="1" lang="ja-JP" altLang="en-US" smtClean="0"/>
              <a:t>‹#›</a:t>
            </a:fld>
            <a:endParaRPr kumimoji="1" lang="ja-JP" altLang="en-US"/>
          </a:p>
        </p:txBody>
      </p:sp>
    </p:spTree>
    <p:extLst>
      <p:ext uri="{BB962C8B-B14F-4D97-AF65-F5344CB8AC3E}">
        <p14:creationId xmlns:p14="http://schemas.microsoft.com/office/powerpoint/2010/main" val="417116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C14354-76BE-006E-BE53-72610A10017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CCB1ED4-EF61-749B-BBFD-E377BFEA77F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41A46F4-736A-AF5F-8B80-21D3A2356966}"/>
              </a:ext>
            </a:extLst>
          </p:cNvPr>
          <p:cNvSpPr>
            <a:spLocks noGrp="1"/>
          </p:cNvSpPr>
          <p:nvPr>
            <p:ph type="dt" sz="half" idx="10"/>
          </p:nvPr>
        </p:nvSpPr>
        <p:spPr/>
        <p:txBody>
          <a:bodyPr/>
          <a:lstStyle/>
          <a:p>
            <a:fld id="{31B13311-9209-4581-BAE0-73141571B4F8}" type="datetimeFigureOut">
              <a:rPr kumimoji="1" lang="ja-JP" altLang="en-US" smtClean="0"/>
              <a:t>2023/8/22</a:t>
            </a:fld>
            <a:endParaRPr kumimoji="1" lang="ja-JP" altLang="en-US"/>
          </a:p>
        </p:txBody>
      </p:sp>
      <p:sp>
        <p:nvSpPr>
          <p:cNvPr id="5" name="フッター プレースホルダー 4">
            <a:extLst>
              <a:ext uri="{FF2B5EF4-FFF2-40B4-BE49-F238E27FC236}">
                <a16:creationId xmlns:a16="http://schemas.microsoft.com/office/drawing/2014/main" id="{F4FB1DBB-88F2-D0DA-39B1-0BCA0C6C9C2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CD88D92-384F-121C-87F0-B5114CCFDBFF}"/>
              </a:ext>
            </a:extLst>
          </p:cNvPr>
          <p:cNvSpPr>
            <a:spLocks noGrp="1"/>
          </p:cNvSpPr>
          <p:nvPr>
            <p:ph type="sldNum" sz="quarter" idx="12"/>
          </p:nvPr>
        </p:nvSpPr>
        <p:spPr/>
        <p:txBody>
          <a:bodyPr/>
          <a:lstStyle/>
          <a:p>
            <a:fld id="{0E922BC8-8F3B-4CAC-A342-FA6F2458F300}" type="slidenum">
              <a:rPr kumimoji="1" lang="ja-JP" altLang="en-US" smtClean="0"/>
              <a:t>‹#›</a:t>
            </a:fld>
            <a:endParaRPr kumimoji="1" lang="ja-JP" altLang="en-US"/>
          </a:p>
        </p:txBody>
      </p:sp>
    </p:spTree>
    <p:extLst>
      <p:ext uri="{BB962C8B-B14F-4D97-AF65-F5344CB8AC3E}">
        <p14:creationId xmlns:p14="http://schemas.microsoft.com/office/powerpoint/2010/main" val="379438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0BD3F9-BAA0-D96A-1AB2-0B572C7AAAB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42F1A53-7FAF-5146-CEEC-FB618F0612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A7C7252-85CC-E550-6C4B-0820B3825988}"/>
              </a:ext>
            </a:extLst>
          </p:cNvPr>
          <p:cNvSpPr>
            <a:spLocks noGrp="1"/>
          </p:cNvSpPr>
          <p:nvPr>
            <p:ph type="dt" sz="half" idx="10"/>
          </p:nvPr>
        </p:nvSpPr>
        <p:spPr/>
        <p:txBody>
          <a:bodyPr/>
          <a:lstStyle/>
          <a:p>
            <a:fld id="{31B13311-9209-4581-BAE0-73141571B4F8}" type="datetimeFigureOut">
              <a:rPr kumimoji="1" lang="ja-JP" altLang="en-US" smtClean="0"/>
              <a:t>2023/8/22</a:t>
            </a:fld>
            <a:endParaRPr kumimoji="1" lang="ja-JP" altLang="en-US"/>
          </a:p>
        </p:txBody>
      </p:sp>
      <p:sp>
        <p:nvSpPr>
          <p:cNvPr id="5" name="フッター プレースホルダー 4">
            <a:extLst>
              <a:ext uri="{FF2B5EF4-FFF2-40B4-BE49-F238E27FC236}">
                <a16:creationId xmlns:a16="http://schemas.microsoft.com/office/drawing/2014/main" id="{FF61F9EE-29A9-44DC-183C-4AA82F0877E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AE9BBCA-8C25-12AC-1452-DEF1997769EB}"/>
              </a:ext>
            </a:extLst>
          </p:cNvPr>
          <p:cNvSpPr>
            <a:spLocks noGrp="1"/>
          </p:cNvSpPr>
          <p:nvPr>
            <p:ph type="sldNum" sz="quarter" idx="12"/>
          </p:nvPr>
        </p:nvSpPr>
        <p:spPr/>
        <p:txBody>
          <a:bodyPr/>
          <a:lstStyle/>
          <a:p>
            <a:fld id="{0E922BC8-8F3B-4CAC-A342-FA6F2458F300}" type="slidenum">
              <a:rPr kumimoji="1" lang="ja-JP" altLang="en-US" smtClean="0"/>
              <a:t>‹#›</a:t>
            </a:fld>
            <a:endParaRPr kumimoji="1" lang="ja-JP" altLang="en-US"/>
          </a:p>
        </p:txBody>
      </p:sp>
    </p:spTree>
    <p:extLst>
      <p:ext uri="{BB962C8B-B14F-4D97-AF65-F5344CB8AC3E}">
        <p14:creationId xmlns:p14="http://schemas.microsoft.com/office/powerpoint/2010/main" val="3201180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6CBA33-B8C8-9AFA-3D0B-3F471EF33F4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A4C59B8-94F7-B3FF-ED5D-6DE82BDC945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12A89A8-5F96-A596-17B4-E5EA7828794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D5CAC7D-72D2-8B70-D784-AB23936F809C}"/>
              </a:ext>
            </a:extLst>
          </p:cNvPr>
          <p:cNvSpPr>
            <a:spLocks noGrp="1"/>
          </p:cNvSpPr>
          <p:nvPr>
            <p:ph type="dt" sz="half" idx="10"/>
          </p:nvPr>
        </p:nvSpPr>
        <p:spPr/>
        <p:txBody>
          <a:bodyPr/>
          <a:lstStyle/>
          <a:p>
            <a:fld id="{31B13311-9209-4581-BAE0-73141571B4F8}" type="datetimeFigureOut">
              <a:rPr kumimoji="1" lang="ja-JP" altLang="en-US" smtClean="0"/>
              <a:t>2023/8/22</a:t>
            </a:fld>
            <a:endParaRPr kumimoji="1" lang="ja-JP" altLang="en-US"/>
          </a:p>
        </p:txBody>
      </p:sp>
      <p:sp>
        <p:nvSpPr>
          <p:cNvPr id="6" name="フッター プレースホルダー 5">
            <a:extLst>
              <a:ext uri="{FF2B5EF4-FFF2-40B4-BE49-F238E27FC236}">
                <a16:creationId xmlns:a16="http://schemas.microsoft.com/office/drawing/2014/main" id="{A1C598AA-0510-83E0-75B1-106D2198D05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410835F-2393-E754-486A-8DE9A2DEA4DD}"/>
              </a:ext>
            </a:extLst>
          </p:cNvPr>
          <p:cNvSpPr>
            <a:spLocks noGrp="1"/>
          </p:cNvSpPr>
          <p:nvPr>
            <p:ph type="sldNum" sz="quarter" idx="12"/>
          </p:nvPr>
        </p:nvSpPr>
        <p:spPr/>
        <p:txBody>
          <a:bodyPr/>
          <a:lstStyle/>
          <a:p>
            <a:fld id="{0E922BC8-8F3B-4CAC-A342-FA6F2458F300}" type="slidenum">
              <a:rPr kumimoji="1" lang="ja-JP" altLang="en-US" smtClean="0"/>
              <a:t>‹#›</a:t>
            </a:fld>
            <a:endParaRPr kumimoji="1" lang="ja-JP" altLang="en-US"/>
          </a:p>
        </p:txBody>
      </p:sp>
    </p:spTree>
    <p:extLst>
      <p:ext uri="{BB962C8B-B14F-4D97-AF65-F5344CB8AC3E}">
        <p14:creationId xmlns:p14="http://schemas.microsoft.com/office/powerpoint/2010/main" val="1167942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A760B2-D52F-5844-6A13-8F886CAA613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845DFA1-3767-515B-B241-FC9653316E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DE052AD-4C0D-1F36-E9D9-3F5F3F887E1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6A22CE8-D5BC-4986-2DE2-3E581E85A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5946CCD-B5A5-38C6-DE85-111E6751CF8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5F4B87A-118A-BB0A-178C-D0D3B3A086D8}"/>
              </a:ext>
            </a:extLst>
          </p:cNvPr>
          <p:cNvSpPr>
            <a:spLocks noGrp="1"/>
          </p:cNvSpPr>
          <p:nvPr>
            <p:ph type="dt" sz="half" idx="10"/>
          </p:nvPr>
        </p:nvSpPr>
        <p:spPr/>
        <p:txBody>
          <a:bodyPr/>
          <a:lstStyle/>
          <a:p>
            <a:fld id="{31B13311-9209-4581-BAE0-73141571B4F8}" type="datetimeFigureOut">
              <a:rPr kumimoji="1" lang="ja-JP" altLang="en-US" smtClean="0"/>
              <a:t>2023/8/22</a:t>
            </a:fld>
            <a:endParaRPr kumimoji="1" lang="ja-JP" altLang="en-US"/>
          </a:p>
        </p:txBody>
      </p:sp>
      <p:sp>
        <p:nvSpPr>
          <p:cNvPr id="8" name="フッター プレースホルダー 7">
            <a:extLst>
              <a:ext uri="{FF2B5EF4-FFF2-40B4-BE49-F238E27FC236}">
                <a16:creationId xmlns:a16="http://schemas.microsoft.com/office/drawing/2014/main" id="{9172911D-3558-1F9F-6131-AC2506803FF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A5D2A80-3DE9-BEEE-4A98-9401F70C5E37}"/>
              </a:ext>
            </a:extLst>
          </p:cNvPr>
          <p:cNvSpPr>
            <a:spLocks noGrp="1"/>
          </p:cNvSpPr>
          <p:nvPr>
            <p:ph type="sldNum" sz="quarter" idx="12"/>
          </p:nvPr>
        </p:nvSpPr>
        <p:spPr/>
        <p:txBody>
          <a:bodyPr/>
          <a:lstStyle/>
          <a:p>
            <a:fld id="{0E922BC8-8F3B-4CAC-A342-FA6F2458F300}" type="slidenum">
              <a:rPr kumimoji="1" lang="ja-JP" altLang="en-US" smtClean="0"/>
              <a:t>‹#›</a:t>
            </a:fld>
            <a:endParaRPr kumimoji="1" lang="ja-JP" altLang="en-US"/>
          </a:p>
        </p:txBody>
      </p:sp>
    </p:spTree>
    <p:extLst>
      <p:ext uri="{BB962C8B-B14F-4D97-AF65-F5344CB8AC3E}">
        <p14:creationId xmlns:p14="http://schemas.microsoft.com/office/powerpoint/2010/main" val="2179289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5A7843-7C14-1739-7057-E6827A6B6D3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5FA3BE8-A4B8-5A5B-7D11-016DBB1804E1}"/>
              </a:ext>
            </a:extLst>
          </p:cNvPr>
          <p:cNvSpPr>
            <a:spLocks noGrp="1"/>
          </p:cNvSpPr>
          <p:nvPr>
            <p:ph type="dt" sz="half" idx="10"/>
          </p:nvPr>
        </p:nvSpPr>
        <p:spPr/>
        <p:txBody>
          <a:bodyPr/>
          <a:lstStyle/>
          <a:p>
            <a:fld id="{31B13311-9209-4581-BAE0-73141571B4F8}" type="datetimeFigureOut">
              <a:rPr kumimoji="1" lang="ja-JP" altLang="en-US" smtClean="0"/>
              <a:t>2023/8/22</a:t>
            </a:fld>
            <a:endParaRPr kumimoji="1" lang="ja-JP" altLang="en-US"/>
          </a:p>
        </p:txBody>
      </p:sp>
      <p:sp>
        <p:nvSpPr>
          <p:cNvPr id="4" name="フッター プレースホルダー 3">
            <a:extLst>
              <a:ext uri="{FF2B5EF4-FFF2-40B4-BE49-F238E27FC236}">
                <a16:creationId xmlns:a16="http://schemas.microsoft.com/office/drawing/2014/main" id="{DBC7EC68-5F46-B03A-5C03-EBB27A21AF8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C817E9F-5DB7-DA26-1E38-7A3CC9D1B224}"/>
              </a:ext>
            </a:extLst>
          </p:cNvPr>
          <p:cNvSpPr>
            <a:spLocks noGrp="1"/>
          </p:cNvSpPr>
          <p:nvPr>
            <p:ph type="sldNum" sz="quarter" idx="12"/>
          </p:nvPr>
        </p:nvSpPr>
        <p:spPr/>
        <p:txBody>
          <a:bodyPr/>
          <a:lstStyle/>
          <a:p>
            <a:fld id="{0E922BC8-8F3B-4CAC-A342-FA6F2458F300}" type="slidenum">
              <a:rPr kumimoji="1" lang="ja-JP" altLang="en-US" smtClean="0"/>
              <a:t>‹#›</a:t>
            </a:fld>
            <a:endParaRPr kumimoji="1" lang="ja-JP" altLang="en-US"/>
          </a:p>
        </p:txBody>
      </p:sp>
    </p:spTree>
    <p:extLst>
      <p:ext uri="{BB962C8B-B14F-4D97-AF65-F5344CB8AC3E}">
        <p14:creationId xmlns:p14="http://schemas.microsoft.com/office/powerpoint/2010/main" val="66563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BC8CB8E-4509-5F85-D69B-8081D97A1654}"/>
              </a:ext>
            </a:extLst>
          </p:cNvPr>
          <p:cNvSpPr>
            <a:spLocks noGrp="1"/>
          </p:cNvSpPr>
          <p:nvPr>
            <p:ph type="dt" sz="half" idx="10"/>
          </p:nvPr>
        </p:nvSpPr>
        <p:spPr/>
        <p:txBody>
          <a:bodyPr/>
          <a:lstStyle/>
          <a:p>
            <a:fld id="{31B13311-9209-4581-BAE0-73141571B4F8}" type="datetimeFigureOut">
              <a:rPr kumimoji="1" lang="ja-JP" altLang="en-US" smtClean="0"/>
              <a:t>2023/8/22</a:t>
            </a:fld>
            <a:endParaRPr kumimoji="1" lang="ja-JP" altLang="en-US"/>
          </a:p>
        </p:txBody>
      </p:sp>
      <p:sp>
        <p:nvSpPr>
          <p:cNvPr id="3" name="フッター プレースホルダー 2">
            <a:extLst>
              <a:ext uri="{FF2B5EF4-FFF2-40B4-BE49-F238E27FC236}">
                <a16:creationId xmlns:a16="http://schemas.microsoft.com/office/drawing/2014/main" id="{6DE83667-1600-D636-7EFF-0291A94E80E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1D0B7F4-A232-F33C-002E-50171BF666EB}"/>
              </a:ext>
            </a:extLst>
          </p:cNvPr>
          <p:cNvSpPr>
            <a:spLocks noGrp="1"/>
          </p:cNvSpPr>
          <p:nvPr>
            <p:ph type="sldNum" sz="quarter" idx="12"/>
          </p:nvPr>
        </p:nvSpPr>
        <p:spPr/>
        <p:txBody>
          <a:bodyPr/>
          <a:lstStyle/>
          <a:p>
            <a:fld id="{0E922BC8-8F3B-4CAC-A342-FA6F2458F300}" type="slidenum">
              <a:rPr kumimoji="1" lang="ja-JP" altLang="en-US" smtClean="0"/>
              <a:t>‹#›</a:t>
            </a:fld>
            <a:endParaRPr kumimoji="1" lang="ja-JP" altLang="en-US"/>
          </a:p>
        </p:txBody>
      </p:sp>
    </p:spTree>
    <p:extLst>
      <p:ext uri="{BB962C8B-B14F-4D97-AF65-F5344CB8AC3E}">
        <p14:creationId xmlns:p14="http://schemas.microsoft.com/office/powerpoint/2010/main" val="18015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62DB71-8952-26F9-DE20-EF705F10E19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7E71E2E-FA77-EEA1-029B-D5A83C933F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A15E1D8-1767-5521-EBBB-1B6301DC98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995D2C3-2DBB-9633-240E-60FFB130329B}"/>
              </a:ext>
            </a:extLst>
          </p:cNvPr>
          <p:cNvSpPr>
            <a:spLocks noGrp="1"/>
          </p:cNvSpPr>
          <p:nvPr>
            <p:ph type="dt" sz="half" idx="10"/>
          </p:nvPr>
        </p:nvSpPr>
        <p:spPr/>
        <p:txBody>
          <a:bodyPr/>
          <a:lstStyle/>
          <a:p>
            <a:fld id="{31B13311-9209-4581-BAE0-73141571B4F8}" type="datetimeFigureOut">
              <a:rPr kumimoji="1" lang="ja-JP" altLang="en-US" smtClean="0"/>
              <a:t>2023/8/22</a:t>
            </a:fld>
            <a:endParaRPr kumimoji="1" lang="ja-JP" altLang="en-US"/>
          </a:p>
        </p:txBody>
      </p:sp>
      <p:sp>
        <p:nvSpPr>
          <p:cNvPr id="6" name="フッター プレースホルダー 5">
            <a:extLst>
              <a:ext uri="{FF2B5EF4-FFF2-40B4-BE49-F238E27FC236}">
                <a16:creationId xmlns:a16="http://schemas.microsoft.com/office/drawing/2014/main" id="{C25DA482-3E38-89BE-D0D3-143D92DB956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0BF6C5A-13C4-ACF8-A59A-BEBAB8C50458}"/>
              </a:ext>
            </a:extLst>
          </p:cNvPr>
          <p:cNvSpPr>
            <a:spLocks noGrp="1"/>
          </p:cNvSpPr>
          <p:nvPr>
            <p:ph type="sldNum" sz="quarter" idx="12"/>
          </p:nvPr>
        </p:nvSpPr>
        <p:spPr/>
        <p:txBody>
          <a:bodyPr/>
          <a:lstStyle/>
          <a:p>
            <a:fld id="{0E922BC8-8F3B-4CAC-A342-FA6F2458F300}" type="slidenum">
              <a:rPr kumimoji="1" lang="ja-JP" altLang="en-US" smtClean="0"/>
              <a:t>‹#›</a:t>
            </a:fld>
            <a:endParaRPr kumimoji="1" lang="ja-JP" altLang="en-US"/>
          </a:p>
        </p:txBody>
      </p:sp>
    </p:spTree>
    <p:extLst>
      <p:ext uri="{BB962C8B-B14F-4D97-AF65-F5344CB8AC3E}">
        <p14:creationId xmlns:p14="http://schemas.microsoft.com/office/powerpoint/2010/main" val="2195279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4AD710-D190-3D73-32A6-0B92032CFBD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30CA1BA-3AA5-F08D-346F-11046ACA5B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9B5853B-0320-2A05-0DF4-FB67EC7900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26C43D2-F269-3F11-AAE4-C9A7E8258B4B}"/>
              </a:ext>
            </a:extLst>
          </p:cNvPr>
          <p:cNvSpPr>
            <a:spLocks noGrp="1"/>
          </p:cNvSpPr>
          <p:nvPr>
            <p:ph type="dt" sz="half" idx="10"/>
          </p:nvPr>
        </p:nvSpPr>
        <p:spPr/>
        <p:txBody>
          <a:bodyPr/>
          <a:lstStyle/>
          <a:p>
            <a:fld id="{31B13311-9209-4581-BAE0-73141571B4F8}" type="datetimeFigureOut">
              <a:rPr kumimoji="1" lang="ja-JP" altLang="en-US" smtClean="0"/>
              <a:t>2023/8/22</a:t>
            </a:fld>
            <a:endParaRPr kumimoji="1" lang="ja-JP" altLang="en-US"/>
          </a:p>
        </p:txBody>
      </p:sp>
      <p:sp>
        <p:nvSpPr>
          <p:cNvPr id="6" name="フッター プレースホルダー 5">
            <a:extLst>
              <a:ext uri="{FF2B5EF4-FFF2-40B4-BE49-F238E27FC236}">
                <a16:creationId xmlns:a16="http://schemas.microsoft.com/office/drawing/2014/main" id="{B8807512-BEF7-37D5-62D2-7CFF0B56BE6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573EAE8-793C-679E-51FA-8B6F5D271A7E}"/>
              </a:ext>
            </a:extLst>
          </p:cNvPr>
          <p:cNvSpPr>
            <a:spLocks noGrp="1"/>
          </p:cNvSpPr>
          <p:nvPr>
            <p:ph type="sldNum" sz="quarter" idx="12"/>
          </p:nvPr>
        </p:nvSpPr>
        <p:spPr/>
        <p:txBody>
          <a:bodyPr/>
          <a:lstStyle/>
          <a:p>
            <a:fld id="{0E922BC8-8F3B-4CAC-A342-FA6F2458F300}" type="slidenum">
              <a:rPr kumimoji="1" lang="ja-JP" altLang="en-US" smtClean="0"/>
              <a:t>‹#›</a:t>
            </a:fld>
            <a:endParaRPr kumimoji="1" lang="ja-JP" altLang="en-US"/>
          </a:p>
        </p:txBody>
      </p:sp>
    </p:spTree>
    <p:extLst>
      <p:ext uri="{BB962C8B-B14F-4D97-AF65-F5344CB8AC3E}">
        <p14:creationId xmlns:p14="http://schemas.microsoft.com/office/powerpoint/2010/main" val="174030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3A99FFE-382E-3AC5-672F-9946FB3D15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CEA178D-938E-CB69-385C-92FB14CDBB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3E83B6-FF8B-70C6-D848-4279B90F05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13311-9209-4581-BAE0-73141571B4F8}" type="datetimeFigureOut">
              <a:rPr kumimoji="1" lang="ja-JP" altLang="en-US" smtClean="0"/>
              <a:t>2023/8/22</a:t>
            </a:fld>
            <a:endParaRPr kumimoji="1" lang="ja-JP" altLang="en-US"/>
          </a:p>
        </p:txBody>
      </p:sp>
      <p:sp>
        <p:nvSpPr>
          <p:cNvPr id="5" name="フッター プレースホルダー 4">
            <a:extLst>
              <a:ext uri="{FF2B5EF4-FFF2-40B4-BE49-F238E27FC236}">
                <a16:creationId xmlns:a16="http://schemas.microsoft.com/office/drawing/2014/main" id="{401B0DED-2DB2-32D3-89D3-7C5DA9D371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EB2E9A0-6A8E-DE86-393F-286AEE2150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922BC8-8F3B-4CAC-A342-FA6F2458F300}" type="slidenum">
              <a:rPr kumimoji="1" lang="ja-JP" altLang="en-US" smtClean="0"/>
              <a:t>‹#›</a:t>
            </a:fld>
            <a:endParaRPr kumimoji="1" lang="ja-JP" altLang="en-US"/>
          </a:p>
        </p:txBody>
      </p:sp>
    </p:spTree>
    <p:extLst>
      <p:ext uri="{BB962C8B-B14F-4D97-AF65-F5344CB8AC3E}">
        <p14:creationId xmlns:p14="http://schemas.microsoft.com/office/powerpoint/2010/main" val="362006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ACF60B-C6AE-C9D1-BAF9-C47BF7F8C688}"/>
              </a:ext>
            </a:extLst>
          </p:cNvPr>
          <p:cNvSpPr>
            <a:spLocks noGrp="1"/>
          </p:cNvSpPr>
          <p:nvPr>
            <p:ph type="ctrTitle"/>
          </p:nvPr>
        </p:nvSpPr>
        <p:spPr>
          <a:xfrm>
            <a:off x="1463039" y="1005840"/>
            <a:ext cx="2949787" cy="885454"/>
          </a:xfrm>
        </p:spPr>
        <p:txBody>
          <a:bodyPr>
            <a:normAutofit/>
          </a:bodyPr>
          <a:lstStyle/>
          <a:p>
            <a:r>
              <a:rPr kumimoji="1" lang="ja-JP" altLang="en-US" sz="4800" dirty="0"/>
              <a:t>こころ</a:t>
            </a:r>
          </a:p>
        </p:txBody>
      </p:sp>
      <p:sp>
        <p:nvSpPr>
          <p:cNvPr id="4" name="テキスト ボックス 3">
            <a:extLst>
              <a:ext uri="{FF2B5EF4-FFF2-40B4-BE49-F238E27FC236}">
                <a16:creationId xmlns:a16="http://schemas.microsoft.com/office/drawing/2014/main" id="{BD394150-2594-1BCA-622F-B3E7AA2FF3EC}"/>
              </a:ext>
            </a:extLst>
          </p:cNvPr>
          <p:cNvSpPr txBox="1"/>
          <p:nvPr/>
        </p:nvSpPr>
        <p:spPr>
          <a:xfrm>
            <a:off x="2113280" y="2628053"/>
            <a:ext cx="7741920" cy="2384214"/>
          </a:xfrm>
          <a:prstGeom prst="rect">
            <a:avLst/>
          </a:prstGeom>
          <a:noFill/>
        </p:spPr>
        <p:txBody>
          <a:bodyPr wrap="square" rtlCol="0">
            <a:spAutoFit/>
          </a:bodyPr>
          <a:lstStyle/>
          <a:p>
            <a:endParaRPr kumimoji="1" lang="ja-JP" altLang="en-US" dirty="0"/>
          </a:p>
        </p:txBody>
      </p:sp>
      <p:sp>
        <p:nvSpPr>
          <p:cNvPr id="5" name="テキスト ボックス 4">
            <a:extLst>
              <a:ext uri="{FF2B5EF4-FFF2-40B4-BE49-F238E27FC236}">
                <a16:creationId xmlns:a16="http://schemas.microsoft.com/office/drawing/2014/main" id="{9254A763-9682-4449-26BA-9AE0D531E117}"/>
              </a:ext>
            </a:extLst>
          </p:cNvPr>
          <p:cNvSpPr txBox="1"/>
          <p:nvPr/>
        </p:nvSpPr>
        <p:spPr>
          <a:xfrm>
            <a:off x="2113280" y="2506133"/>
            <a:ext cx="9113520" cy="2308324"/>
          </a:xfrm>
          <a:prstGeom prst="rect">
            <a:avLst/>
          </a:prstGeom>
          <a:noFill/>
        </p:spPr>
        <p:txBody>
          <a:bodyPr wrap="square" rtlCol="0">
            <a:spAutoFit/>
          </a:bodyPr>
          <a:lstStyle/>
          <a:p>
            <a:r>
              <a:rPr kumimoji="1" lang="ja-JP" altLang="en-US" dirty="0"/>
              <a:t>　私はその人を常に先生と呼んでいた。だからここでもただ先生と書くだけで本名は打ち明けない。これは世間を憚る遠慮というよりも、その方が私にとって自然だからである。私はその人の記憶を呼び起すごとに、すぐ「先生」といいたくなる。筆を執っても心持は同じ事である。よそよそしい頭文字などはとても使う気にならない。</a:t>
            </a:r>
            <a:endParaRPr kumimoji="1" lang="en-US" altLang="ja-JP" dirty="0"/>
          </a:p>
          <a:p>
            <a:endParaRPr lang="en-US" altLang="ja-JP" dirty="0"/>
          </a:p>
          <a:p>
            <a:r>
              <a:rPr kumimoji="1" lang="ja-JP" altLang="en-US" dirty="0"/>
              <a:t>　私が先生と知り合いになったのは鎌倉である。その時私はまだ若々しい書生であった。暑中休暇を利用して海水浴に行った友達からぜひ来いという端書を受け取ったので、私は多少の金を工面して</a:t>
            </a:r>
            <a:r>
              <a:rPr lang="ja-JP" altLang="en-US" dirty="0"/>
              <a:t>、出掛ける事にした。</a:t>
            </a:r>
            <a:endParaRPr kumimoji="1" lang="en-US" altLang="ja-JP" dirty="0"/>
          </a:p>
        </p:txBody>
      </p:sp>
    </p:spTree>
    <p:extLst>
      <p:ext uri="{BB962C8B-B14F-4D97-AF65-F5344CB8AC3E}">
        <p14:creationId xmlns:p14="http://schemas.microsoft.com/office/powerpoint/2010/main" val="20310965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146</Words>
  <Application>Microsoft Office PowerPoint</Application>
  <PresentationFormat>ワイド画面</PresentationFormat>
  <Paragraphs>4</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こころ</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2023-08-21T02:30:28Z</dcterms:created>
  <dcterms:modified xsi:type="dcterms:W3CDTF">2023-08-22T00:53:06Z</dcterms:modified>
</cp:coreProperties>
</file>